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7" r:id="rId6"/>
    <p:sldId id="260" r:id="rId7"/>
    <p:sldId id="264" r:id="rId8"/>
    <p:sldId id="265" r:id="rId9"/>
    <p:sldId id="262" r:id="rId10"/>
    <p:sldId id="261" r:id="rId11"/>
    <p:sldId id="263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01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06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94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0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35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2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4744-9801-497E-B91C-70D880EB4865}" type="datetimeFigureOut">
              <a:rPr lang="ru-RU" smtClean="0"/>
              <a:t>17.12.2017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74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dev/sit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s1996/GA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50343" y="207034"/>
            <a:ext cx="102913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и программной инженерии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58790" y="174082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ПРЕЗЕНТАЦИЯ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 курсовому проекту по дисциплине </a:t>
            </a:r>
            <a:b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Распределенные программные системы</a:t>
            </a: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программной системы</a:t>
            </a: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этап</a:t>
            </a: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31743" y="6519446"/>
            <a:ext cx="175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Владимир, 2017 г.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4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Нефункциональные требования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75027"/>
            <a:ext cx="106176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-Ограничения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Разработка системы должна быть на языке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EE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Система должна представлять из себя веб-приложение.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Система должна реализовывать MVC паттерн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Для хранения данных используется СУБД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 должен быть удобным, чтобы каждый пользователь мог интуитивно понять на какую кнопку нажать, чтобы совершить нужное действие.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-Внешние интерфейсы. 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Взаимодействие с соц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сетями, такими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Вконтакте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vk.com/dev/sites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покупке монет будет использоваться сервис «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Robokassa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(https://www.robokassa.ru/ru/Index.aspx).</a:t>
            </a: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веб-сервисом взаимодействовать по протоколу SOAP (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509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Интерфейс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44970" y="1304341"/>
            <a:ext cx="5157787" cy="823912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20776" y="1304341"/>
            <a:ext cx="5183188" cy="823912"/>
          </a:xfrm>
        </p:spPr>
        <p:txBody>
          <a:bodyPr/>
          <a:lstStyle/>
          <a:p>
            <a:pPr algn="ctr"/>
            <a:r>
              <a:rPr lang="ru-RU" dirty="0" smtClean="0"/>
              <a:t>Профиль пользователя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" y="2580923"/>
            <a:ext cx="5947422" cy="33454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80923"/>
            <a:ext cx="5947419" cy="33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веб-интерфейса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40" y="1690688"/>
            <a:ext cx="7534519" cy="4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2114274"/>
            <a:ext cx="9061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hlinkClick r:id="rId2"/>
              </a:rPr>
              <a:t>https://</a:t>
            </a:r>
            <a:r>
              <a:rPr lang="ru-RU" sz="4800" dirty="0" smtClean="0">
                <a:hlinkClick r:id="rId2"/>
              </a:rPr>
              <a:t>github.com/nans1996/GAR</a:t>
            </a:r>
            <a:r>
              <a:rPr lang="ru-RU" sz="4800" dirty="0" smtClean="0"/>
              <a:t>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7932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04513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теории добиться успеха просто, нужно лишь отказаться от того, что мешает начать работать над собой.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практике же мотивировать себя на достижение целей крайне сложно. Помочь справится с этой задачей призвано приложение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Достижение цели с помощью игры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Соревновательный характер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поощрения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добавления одной или нескольких целей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76173"/>
              </p:ext>
            </p:extLst>
          </p:nvPr>
        </p:nvGraphicFramePr>
        <p:xfrm>
          <a:off x="1354348" y="974782"/>
          <a:ext cx="9652960" cy="5305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735"/>
                <a:gridCol w="2510287"/>
                <a:gridCol w="2424022"/>
                <a:gridCol w="2518916"/>
              </a:tblGrid>
              <a:tr h="36827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Программа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Lift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SmartProgress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Трекер</a:t>
                      </a:r>
                      <a:r>
                        <a:rPr lang="ru-RU" baseline="0" dirty="0" smtClean="0"/>
                        <a:t> привычек </a:t>
                      </a:r>
                      <a:r>
                        <a:rPr lang="en-US" baseline="0" dirty="0" smtClean="0"/>
                        <a:t>Loop</a:t>
                      </a:r>
                      <a:endParaRPr lang="ru-RU" dirty="0"/>
                    </a:p>
                  </a:txBody>
                  <a:tcPr/>
                </a:tc>
              </a:tr>
              <a:tr h="1749307">
                <a:tc>
                  <a:txBody>
                    <a:bodyPr/>
                    <a:lstStyle/>
                    <a:p>
                      <a:r>
                        <a:rPr lang="ru-RU" dirty="0" smtClean="0"/>
                        <a:t>Интерфейс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1070083">
                <a:tc>
                  <a:txBody>
                    <a:bodyPr/>
                    <a:lstStyle/>
                    <a:p>
                      <a:r>
                        <a:rPr lang="ru-RU" dirty="0" smtClean="0"/>
                        <a:t>Доступность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(только английский язык)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(английский, русский язык)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(английский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русский язык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1749307">
                <a:tc>
                  <a:txBody>
                    <a:bodyPr/>
                    <a:lstStyle/>
                    <a:p>
                      <a:r>
                        <a:rPr lang="ru-RU" dirty="0" smtClean="0"/>
                        <a:t>Как проходит</a:t>
                      </a:r>
                      <a:r>
                        <a:rPr lang="ru-RU" baseline="0" dirty="0" smtClean="0"/>
                        <a:t> процесс достижения цели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 цель, отмечает выполнение цели галочкой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</a:t>
                      </a:r>
                      <a:r>
                        <a:rPr lang="ru-RU" baseline="0" dirty="0" smtClean="0"/>
                        <a:t> цель, пишет о ней отчеты, обменивается опытом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 цель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в достижении цели помогают напоминания, графики прогресса</a:t>
                      </a:r>
                      <a:endParaRPr lang="ru-RU" dirty="0"/>
                    </a:p>
                  </a:txBody>
                  <a:tcPr/>
                </a:tc>
              </a:tr>
              <a:tr h="368275">
                <a:tc>
                  <a:txBody>
                    <a:bodyPr/>
                    <a:lstStyle/>
                    <a:p>
                      <a:r>
                        <a:rPr lang="ru-RU" dirty="0" smtClean="0"/>
                        <a:t>Игровая</a:t>
                      </a:r>
                      <a:r>
                        <a:rPr lang="ru-RU" baseline="0" dirty="0" smtClean="0"/>
                        <a:t> часть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 ярко выражена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</a:t>
                      </a:r>
                      <a:r>
                        <a:rPr lang="ru-RU" baseline="0" dirty="0" smtClean="0"/>
                        <a:t> выражена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 выражена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63" y="1354345"/>
            <a:ext cx="1877129" cy="16945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80" y="1492730"/>
            <a:ext cx="2405419" cy="14177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25" y="1492730"/>
            <a:ext cx="2467157" cy="129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2266" y="106429"/>
            <a:ext cx="2137124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200"/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+mj-lt"/>
                <a:ea typeface="+mj-ea"/>
                <a:cs typeface="+mj-cs"/>
              </a:rPr>
              <a:t>Аналоги</a:t>
            </a:r>
          </a:p>
        </p:txBody>
      </p:sp>
    </p:spTree>
    <p:extLst>
      <p:ext uri="{BB962C8B-B14F-4D97-AF65-F5344CB8AC3E}">
        <p14:creationId xmlns:p14="http://schemas.microsoft.com/office/powerpoint/2010/main" val="3204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Функционал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0611" y="1768415"/>
            <a:ext cx="991318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цели (выбор или создание своей), выбор персонажа (выбор по умолчанию или покупка другого)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целью (обновление, удаление), добавление результатов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результатов достижения поставленных задач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делиться своими успехами и узнавать об успехах других пользователей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задать вопрос администратору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игровой валюты</a:t>
            </a:r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4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 err="1" smtClean="0"/>
              <a:t>Ганта</a:t>
            </a:r>
            <a:r>
              <a:rPr lang="ru-RU" dirty="0" smtClean="0"/>
              <a:t>. Список основных задач со сроками выполнения.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911"/>
            <a:ext cx="12192000" cy="47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br>
              <a:rPr lang="ru-RU" dirty="0" smtClean="0"/>
            </a:br>
            <a:r>
              <a:rPr lang="ru-RU" dirty="0" smtClean="0"/>
              <a:t>прецедентов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02" y="0"/>
            <a:ext cx="6411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38" y="1290278"/>
            <a:ext cx="8810625" cy="538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5064" y="336430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7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54" y="649780"/>
            <a:ext cx="8477591" cy="5949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317" y="18811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6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требования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9188" y="1484589"/>
            <a:ext cx="1142281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Бизнес требования</a:t>
            </a: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sz="20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Веб-приложение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для саморазвития, направленное на аудиторию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+.</a:t>
            </a: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-Пользовательские требования.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1. При первом посещении сайта пользователю доступна главная страница с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информацией о приложении GAR и различным функционалом (который становится доступен после регистрации и входа)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2. Для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авторизованного пользователя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доступно: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управление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личными данными,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создание целей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или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выбор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из готовых,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возможность просматривать свой текущий прогресс и делиться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своими результатами в соц. сетях,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написать сообщение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администратору.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3. Также пользователь за дополнительную плату может приобрести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игровую валюту, за которую он может приобретать персонажа.</a:t>
            </a:r>
          </a:p>
          <a:p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463</Words>
  <Application>Microsoft Office PowerPoint</Application>
  <PresentationFormat>Широкоэкранный</PresentationFormat>
  <Paragraphs>80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Описание предметной области</vt:lpstr>
      <vt:lpstr>Презентация PowerPoint</vt:lpstr>
      <vt:lpstr>Функционал</vt:lpstr>
      <vt:lpstr>Диаграмма Ганта. Список основных задач со сроками выполнения.</vt:lpstr>
      <vt:lpstr>Диаграмма  прецедентов</vt:lpstr>
      <vt:lpstr>Презентация PowerPoint</vt:lpstr>
      <vt:lpstr>Презентация PowerPoint</vt:lpstr>
      <vt:lpstr>Функциональные требования</vt:lpstr>
      <vt:lpstr>Нефункциональные требования</vt:lpstr>
      <vt:lpstr>Интерфейс</vt:lpstr>
      <vt:lpstr>Диаграмма веб-интерфейса</vt:lpstr>
      <vt:lpstr>Ссылка на репозиторий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Родионова</dc:creator>
  <cp:lastModifiedBy>Анастасия Родионова</cp:lastModifiedBy>
  <cp:revision>22</cp:revision>
  <dcterms:created xsi:type="dcterms:W3CDTF">2017-12-10T09:15:06Z</dcterms:created>
  <dcterms:modified xsi:type="dcterms:W3CDTF">2017-12-17T17:11:38Z</dcterms:modified>
</cp:coreProperties>
</file>